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08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86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3069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2959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3333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3500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817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4514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60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154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004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643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573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061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020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040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531C110-742A-43B7-940E-30C5C4CF102D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5862E3F-C248-46E0-9D2C-FC76182B53A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193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rk_(TV_series)" TargetMode="External"/><Relationship Id="rId2" Type="http://schemas.openxmlformats.org/officeDocument/2006/relationships/hyperlink" Target="https://www.imdb.com/title/tt5753856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Z5OCIJVEr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C5B85D2-ECD3-45BA-B098-B2F9C85A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47" y="295139"/>
            <a:ext cx="9354526" cy="4911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16C29B33-E01D-4D0F-A408-B126F2B4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206265"/>
            <a:ext cx="9440034" cy="1049867"/>
          </a:xfrm>
        </p:spPr>
        <p:txBody>
          <a:bodyPr>
            <a:normAutofit fontScale="77500" lnSpcReduction="20000"/>
          </a:bodyPr>
          <a:lstStyle/>
          <a:p>
            <a:r>
              <a:rPr lang="hu-HU" sz="2300" dirty="0"/>
              <a:t>TV-Sorozat bemutató</a:t>
            </a:r>
          </a:p>
          <a:p>
            <a:r>
              <a:rPr lang="hu-HU" sz="2300" dirty="0"/>
              <a:t>Készítette: </a:t>
            </a:r>
            <a:r>
              <a:rPr lang="hu-HU" sz="2300" dirty="0" err="1"/>
              <a:t>Rapcsák</a:t>
            </a:r>
            <a:r>
              <a:rPr lang="hu-HU" sz="2300" dirty="0"/>
              <a:t> János</a:t>
            </a:r>
          </a:p>
          <a:p>
            <a:r>
              <a:rPr lang="hu-HU" sz="2300" dirty="0"/>
              <a:t>Osztály: 11/C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3552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E0390E-1853-4101-86B4-51FC1B8E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Második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AB61B4-FBA2-422E-9010-FFFF7315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38763" cy="405875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sz="3200" dirty="0"/>
              <a:t>További történetszálak 2053-ban és 1921-ben játszódnak. </a:t>
            </a:r>
          </a:p>
          <a:p>
            <a:pPr marL="36900" indent="0">
              <a:buNone/>
            </a:pPr>
            <a:r>
              <a:rPr lang="hu-HU" sz="3200" dirty="0"/>
              <a:t>A második évad bemutatja a Sic </a:t>
            </a:r>
            <a:r>
              <a:rPr lang="hu-HU" sz="3200" dirty="0" err="1"/>
              <a:t>Mundus</a:t>
            </a:r>
            <a:r>
              <a:rPr lang="hu-HU" sz="3200" dirty="0"/>
              <a:t> </a:t>
            </a:r>
            <a:r>
              <a:rPr lang="hu-HU" sz="3200" dirty="0" err="1"/>
              <a:t>Creatus</a:t>
            </a:r>
            <a:r>
              <a:rPr lang="hu-HU" sz="3200" dirty="0"/>
              <a:t> Est-</a:t>
            </a:r>
            <a:r>
              <a:rPr lang="hu-HU" sz="3200" dirty="0" err="1"/>
              <a:t>et</a:t>
            </a:r>
            <a:r>
              <a:rPr lang="hu-HU" sz="3200" dirty="0"/>
              <a:t>, amely a </a:t>
            </a:r>
            <a:r>
              <a:rPr lang="hu-HU" sz="3200" dirty="0" err="1"/>
              <a:t>Winden</a:t>
            </a:r>
            <a:r>
              <a:rPr lang="hu-HU" sz="3200" dirty="0"/>
              <a:t> és a világ végső sorsáért vívott harc egyik fő csoportja. </a:t>
            </a:r>
          </a:p>
          <a:p>
            <a:pPr marL="36900" indent="0">
              <a:buNone/>
            </a:pPr>
            <a:r>
              <a:rPr lang="hu-HU" sz="3200" dirty="0"/>
              <a:t>Az évszak visszaszámol az apokalipszis felé.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23BD101-5C7A-472E-B0A2-9AC83679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557" y="1856824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33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C03F34-EE49-4B68-B997-9E582A25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Harmadik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FC5751-96A0-4597-B5D8-C8F4AA0BF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sz="3200" dirty="0"/>
              <a:t>A harmadik évad a négy családot követi végig az idők során a 2020-as apokalipszis nyomán. </a:t>
            </a:r>
          </a:p>
          <a:p>
            <a:pPr marL="36900" indent="0">
              <a:buNone/>
            </a:pPr>
            <a:r>
              <a:rPr lang="hu-HU" sz="3200" dirty="0"/>
              <a:t>Az elsőhöz kötődő párhuzamos világot mutat be.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FFB939B-D540-455C-9AA4-CBDFC002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88" y="2364004"/>
            <a:ext cx="4963669" cy="2792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152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C03F34-EE49-4B68-B997-9E582A25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Harmadik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FC5751-96A0-4597-B5D8-C8F4AA0BF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719918" cy="405875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hu-HU" sz="3200" dirty="0"/>
              <a:t>A harmadik évad folytatja az 1954-es, 1987-es, 2020-as és 2053-as történetszálakat az első világban, miközben egy új, 1888-as, valamint a 2019-es és 2052-es történetszálat is hozzáadja a második világhoz, mivel a frakciók minden egyes világgal kapcsolatban saját vágyaikat erősítik.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53FED73-AA42-402B-8F7F-D2A3C30B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05" y="2343643"/>
            <a:ext cx="4402952" cy="2832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577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C03F34-EE49-4B68-B997-9E582A25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Harmadik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FC5751-96A0-4597-B5D8-C8F4AA0BF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1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sz="3200" dirty="0"/>
              <a:t>Az évad az összes év közötti főbb eseményeket is bemutatja, folytatva az évad eseményeit, miközben az első két évad eseményeinek háttértörténeteként is szolgál.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06E997A-C531-402C-A8E3-27282FEC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16" y="3400144"/>
            <a:ext cx="7173167" cy="2391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34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19660D-32BC-4B4B-BB14-11DBC4F1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b="1" dirty="0"/>
              <a:t>Karakterek</a:t>
            </a:r>
            <a:endParaRPr lang="hu-HU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4EB04F-9A99-4E28-BF52-D9149EECC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357609" cy="405875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sz="3200" dirty="0"/>
              <a:t>Számos szereplő, különböző életkorban, több színész által jelenik meg az egész sorozat alatt.</a:t>
            </a:r>
          </a:p>
          <a:p>
            <a:pPr marL="36900" indent="0">
              <a:buNone/>
            </a:pPr>
            <a:r>
              <a:rPr lang="hu-HU" sz="3200" dirty="0"/>
              <a:t>A harmadik évad egy párhuzamos valóságot mutat be, amely számos főszereplő alternatív változatait tartalmazza.</a:t>
            </a:r>
          </a:p>
          <a:p>
            <a:pPr marL="36900" indent="0">
              <a:buNone/>
            </a:pPr>
            <a:endParaRPr lang="hu-HU" sz="3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3B5F994-987B-4175-8605-C075D8FD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56" y="1732449"/>
            <a:ext cx="5006801" cy="20632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94F3889-A2DB-4616-97C6-C489A603C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04" y="3948090"/>
            <a:ext cx="5006801" cy="2284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271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35AF15-E269-4E6E-9F56-AAA4DBE6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b="1" dirty="0"/>
              <a:t>Források</a:t>
            </a:r>
            <a:endParaRPr lang="hu-HU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AACC67-E5BD-4C1A-8D8C-871DE215E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hu-HU" sz="3200" dirty="0">
                <a:hlinkClick r:id="rId2"/>
              </a:rPr>
              <a:t>https://www.imdb.com/title/tt5753856/</a:t>
            </a:r>
            <a:endParaRPr lang="hu-HU" sz="3200" dirty="0"/>
          </a:p>
          <a:p>
            <a:pPr marL="36900" indent="0">
              <a:buNone/>
            </a:pPr>
            <a:r>
              <a:rPr lang="hu-HU" sz="3200" dirty="0">
                <a:hlinkClick r:id="rId3"/>
              </a:rPr>
              <a:t>https://en.wikipedia.org/wiki/Dark_(TV_series)</a:t>
            </a:r>
            <a:endParaRPr lang="hu-HU" sz="3200" dirty="0"/>
          </a:p>
          <a:p>
            <a:pPr marL="36900" indent="0">
              <a:buNone/>
            </a:pPr>
            <a:r>
              <a:rPr lang="hu-HU" sz="3200" dirty="0"/>
              <a:t>Google képek + Fordító</a:t>
            </a:r>
          </a:p>
        </p:txBody>
      </p:sp>
    </p:spTree>
    <p:extLst>
      <p:ext uri="{BB962C8B-B14F-4D97-AF65-F5344CB8AC3E}">
        <p14:creationId xmlns:p14="http://schemas.microsoft.com/office/powerpoint/2010/main" val="315146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FB7F49D4-B5B2-4F26-8770-DE1C0AF33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B6B9ECC6-8414-4DF0-A471-C757287DB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930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>
            <a:extLst>
              <a:ext uri="{FF2B5EF4-FFF2-40B4-BE49-F238E27FC236}">
                <a16:creationId xmlns:a16="http://schemas.microsoft.com/office/drawing/2014/main" id="{E2E524F5-0F86-43B5-8CFB-A2C0DFF7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 err="1"/>
              <a:t>Trailer</a:t>
            </a:r>
            <a:endParaRPr lang="hu-HU" sz="5400" b="1" dirty="0"/>
          </a:p>
        </p:txBody>
      </p:sp>
      <p:pic>
        <p:nvPicPr>
          <p:cNvPr id="18" name="Online médiaelem 17">
            <a:hlinkClick r:id="" action="ppaction://media"/>
            <a:extLst>
              <a:ext uri="{FF2B5EF4-FFF2-40B4-BE49-F238E27FC236}">
                <a16:creationId xmlns:a16="http://schemas.microsoft.com/office/drawing/2014/main" id="{E2549224-E74D-483D-932F-F5B6DF5CB45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6701" y="1580050"/>
            <a:ext cx="8227949" cy="4628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328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C2CB1A-5252-4953-AE9E-458A2A34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Készítői</a:t>
            </a:r>
            <a:endParaRPr lang="hu-HU" sz="4400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44AB03-0E5D-44A4-BC15-8BC6565AF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5182206" cy="4058751"/>
          </a:xfrm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hu-HU" sz="3200" dirty="0"/>
              <a:t>A </a:t>
            </a:r>
            <a:r>
              <a:rPr lang="hu-HU" sz="3200" dirty="0" err="1"/>
              <a:t>Dark</a:t>
            </a:r>
            <a:r>
              <a:rPr lang="hu-HU" sz="3200" dirty="0"/>
              <a:t> egy német sci-fi thriller televíziós sorozat, amelyet </a:t>
            </a:r>
            <a:r>
              <a:rPr lang="hu-HU" sz="3200" dirty="0" err="1"/>
              <a:t>Baran</a:t>
            </a:r>
            <a:r>
              <a:rPr lang="hu-HU" sz="3200" dirty="0"/>
              <a:t> </a:t>
            </a:r>
            <a:r>
              <a:rPr lang="hu-HU" sz="3200" dirty="0" err="1"/>
              <a:t>bo</a:t>
            </a:r>
            <a:r>
              <a:rPr lang="hu-HU" sz="3200" dirty="0"/>
              <a:t> </a:t>
            </a:r>
            <a:r>
              <a:rPr lang="hu-HU" sz="3200" dirty="0" err="1"/>
              <a:t>Odar</a:t>
            </a:r>
            <a:r>
              <a:rPr lang="hu-HU" sz="3200" dirty="0"/>
              <a:t> és </a:t>
            </a:r>
            <a:r>
              <a:rPr lang="hu-HU" sz="3200" dirty="0" err="1"/>
              <a:t>Jantje</a:t>
            </a:r>
            <a:r>
              <a:rPr lang="hu-HU" sz="3200" dirty="0"/>
              <a:t> </a:t>
            </a:r>
            <a:r>
              <a:rPr lang="hu-HU" sz="3200" dirty="0" err="1"/>
              <a:t>Friese</a:t>
            </a:r>
            <a:r>
              <a:rPr lang="hu-HU" sz="3200" dirty="0"/>
              <a:t> készítettek. </a:t>
            </a:r>
          </a:p>
          <a:p>
            <a:pPr marL="36900" indent="0">
              <a:buNone/>
            </a:pPr>
            <a:r>
              <a:rPr lang="hu-HU" sz="3200" dirty="0" err="1"/>
              <a:t>Jantje</a:t>
            </a:r>
            <a:r>
              <a:rPr lang="hu-HU" sz="3200" dirty="0"/>
              <a:t> </a:t>
            </a:r>
            <a:r>
              <a:rPr lang="hu-HU" sz="3200" dirty="0" err="1"/>
              <a:t>Friese</a:t>
            </a:r>
            <a:r>
              <a:rPr lang="hu-HU" sz="3200" dirty="0"/>
              <a:t> mellett, írók közé tartoztak még, </a:t>
            </a:r>
            <a:r>
              <a:rPr lang="hu-HU" sz="3200" dirty="0" err="1"/>
              <a:t>Ronny</a:t>
            </a:r>
            <a:r>
              <a:rPr lang="hu-HU" sz="3200" dirty="0"/>
              <a:t> </a:t>
            </a:r>
            <a:r>
              <a:rPr lang="hu-HU" sz="3200" dirty="0" err="1"/>
              <a:t>Schalk</a:t>
            </a:r>
            <a:r>
              <a:rPr lang="hu-HU" sz="3200" dirty="0"/>
              <a:t>, Marc O. </a:t>
            </a:r>
            <a:r>
              <a:rPr lang="hu-HU" sz="3200" dirty="0" err="1"/>
              <a:t>Seng</a:t>
            </a:r>
            <a:r>
              <a:rPr lang="hu-HU" sz="3200" dirty="0"/>
              <a:t>, Martin </a:t>
            </a:r>
            <a:r>
              <a:rPr lang="hu-HU" sz="3200" dirty="0" err="1"/>
              <a:t>Behnke</a:t>
            </a:r>
            <a:r>
              <a:rPr lang="hu-HU" sz="3200" dirty="0"/>
              <a:t> és </a:t>
            </a:r>
            <a:r>
              <a:rPr lang="hu-HU" sz="3200" dirty="0" err="1"/>
              <a:t>Daphne</a:t>
            </a:r>
            <a:r>
              <a:rPr lang="hu-HU" sz="3200" dirty="0"/>
              <a:t> </a:t>
            </a:r>
            <a:r>
              <a:rPr lang="hu-HU" sz="3200" dirty="0" err="1"/>
              <a:t>Ferraro</a:t>
            </a:r>
            <a:r>
              <a:rPr lang="hu-HU" sz="3200" dirty="0"/>
              <a:t>.</a:t>
            </a:r>
          </a:p>
          <a:p>
            <a:pPr marL="36900" indent="0">
              <a:buNone/>
            </a:pPr>
            <a:r>
              <a:rPr lang="hu-HU" sz="3200" dirty="0"/>
              <a:t>Három évadon keresztül futott 2017 és 2020 között.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25BE0D3-8AC2-4B79-AFC0-F7BB55D4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12" y="2100509"/>
            <a:ext cx="4983945" cy="3322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460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CB2F44-9DC7-4EE2-9315-87005AB2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Évadok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73A71F-ED78-4EE6-B1A8-E0F21BAC1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831397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hu-HU" sz="3200" dirty="0"/>
              <a:t>A </a:t>
            </a:r>
            <a:r>
              <a:rPr lang="hu-HU" sz="3200" dirty="0" err="1"/>
              <a:t>Dark</a:t>
            </a:r>
            <a:r>
              <a:rPr lang="hu-HU" sz="3200" dirty="0"/>
              <a:t> 2017. december 1-jén debütált a </a:t>
            </a:r>
            <a:r>
              <a:rPr lang="hu-HU" sz="3200" dirty="0" err="1"/>
              <a:t>Netflixen</a:t>
            </a:r>
            <a:r>
              <a:rPr lang="hu-HU" sz="3200" dirty="0"/>
              <a:t>; ez a szolgáltatás első német nyelvű eredeti sorozata. A második évad 2019. június 21-én, míg a harmadik és egyben utolsó évad 2020. június 27-én jelent meg.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65933EE-702B-41B5-83CF-813B7482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027" y="2348491"/>
            <a:ext cx="5604294" cy="2826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788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F6139B-26EE-488B-9C98-857AAF55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Kritika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381ED1-18D2-47F0-A008-53D79198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89377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sz="3200" dirty="0"/>
              <a:t>A </a:t>
            </a:r>
            <a:r>
              <a:rPr lang="hu-HU" sz="3200" dirty="0" err="1"/>
              <a:t>Dark</a:t>
            </a:r>
            <a:r>
              <a:rPr lang="hu-HU" sz="3200" dirty="0"/>
              <a:t> széleskörű kritikai elismerést kapott szereplőgárdájáért, rendezéséért, írásáért, hangneméért, látványvilágáért, zenei partitúrájáért, valamint narratívájának ambícióiért és összetettségéért. </a:t>
            </a:r>
          </a:p>
          <a:p>
            <a:pPr marL="36900" indent="0">
              <a:buNone/>
            </a:pPr>
            <a:r>
              <a:rPr lang="hu-HU" sz="3200" dirty="0"/>
              <a:t>A sorozat fináléja külön dicséretet kapott, sokan "kielégítő" befejezésnek nevezték.</a:t>
            </a:r>
          </a:p>
        </p:txBody>
      </p:sp>
    </p:spTree>
    <p:extLst>
      <p:ext uri="{BB962C8B-B14F-4D97-AF65-F5344CB8AC3E}">
        <p14:creationId xmlns:p14="http://schemas.microsoft.com/office/powerpoint/2010/main" val="68322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C0B5A3-520B-4E55-BC78-9335C46C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b="1" dirty="0"/>
              <a:t>Rövid leírás</a:t>
            </a:r>
            <a:endParaRPr lang="hu-HU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0ECA8-7D61-4934-9D45-76D0A5C7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sz="3200" dirty="0"/>
              <a:t>A németországi </a:t>
            </a:r>
            <a:r>
              <a:rPr lang="hu-HU" sz="3200" dirty="0" err="1"/>
              <a:t>Winden</a:t>
            </a:r>
            <a:r>
              <a:rPr lang="hu-HU" sz="3200" dirty="0"/>
              <a:t> városból gyerekek kezdenek eltűnni, napvilágra hozva az ott élő négy család megromlott kapcsolatait, kettős életét és sötét múltját, és egy négy generáción átívelő rejtélyt tárnak fel.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9A0933-89CB-40E1-BF7C-EAF8D75C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46385"/>
            <a:ext cx="5690136" cy="2842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92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148251-07A7-44BA-A58C-D3D9112F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Első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B0280A-11E8-42D2-8018-CFF85B1B8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7390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sz="3200" dirty="0"/>
              <a:t>Az első évad 2019-ben kezdődik, de később időutazáson keresztül 1986-ra és 1953-ra bővül, amikor a műsor központi családjai egy féreglyukra figyelnek fel a helyi atomerőmű alatti barlangrendszerben.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F862E7E-DD57-4065-A816-9844568D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770" y="1926274"/>
            <a:ext cx="4299435" cy="3681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460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148251-07A7-44BA-A58C-D3D9112F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Első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B0280A-11E8-42D2-8018-CFF85B1B8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6" cy="405875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hu-HU" sz="3200" dirty="0"/>
              <a:t>Az első évad során a </a:t>
            </a:r>
            <a:r>
              <a:rPr lang="hu-HU" sz="3200" dirty="0" err="1"/>
              <a:t>Kahnwald</a:t>
            </a:r>
            <a:r>
              <a:rPr lang="hu-HU" sz="3200" dirty="0"/>
              <a:t>, Nielsen, Doppler és </a:t>
            </a:r>
            <a:r>
              <a:rPr lang="hu-HU" sz="3200" dirty="0" err="1"/>
              <a:t>Tiedemann</a:t>
            </a:r>
            <a:r>
              <a:rPr lang="hu-HU" sz="3200" dirty="0"/>
              <a:t> családdal kapcsolatos titkok derülnek ki, és életük összeomlani kezd, ahogy a kötelékeik kiderülnek. </a:t>
            </a:r>
          </a:p>
          <a:p>
            <a:pPr marL="36900" indent="0">
              <a:buNone/>
            </a:pPr>
            <a:r>
              <a:rPr lang="hu-HU" sz="3200" dirty="0"/>
              <a:t>Az összeesküvés az eltűnt gyerekeket, valamint a város és </a:t>
            </a:r>
            <a:r>
              <a:rPr lang="hu-HU" sz="3200" dirty="0" err="1"/>
              <a:t>polgárainak</a:t>
            </a:r>
            <a:r>
              <a:rPr lang="hu-HU" sz="3200" dirty="0"/>
              <a:t> történetét érinti.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59452C2-BD13-4C41-A5A3-FBDB945E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24" y="1826343"/>
            <a:ext cx="4957281" cy="3964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514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E0390E-1853-4101-86B4-51FC1B8E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/>
              <a:t>Második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AB61B4-FBA2-422E-9010-FFFF7315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sz="3200" dirty="0"/>
              <a:t>A második évad folytatja a családok összefonódó próbálkozását, hogy újra egyesüljenek eltűnt szeretteikkel, több hónappal az első évad fináléja után, 2020-ban, 1987-ben és 1954-ben.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DF394F9-654E-4013-AA27-83BBF73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395" y="2027190"/>
            <a:ext cx="4774810" cy="2803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912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Szürkeárnyalato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Pala</Template>
  <TotalTime>75</TotalTime>
  <Words>499</Words>
  <Application>Microsoft Office PowerPoint</Application>
  <PresentationFormat>Szélesvásznú</PresentationFormat>
  <Paragraphs>41</Paragraphs>
  <Slides>16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1" baseType="lpstr">
      <vt:lpstr>Arial</vt:lpstr>
      <vt:lpstr>Calisto MT</vt:lpstr>
      <vt:lpstr>Trebuchet MS</vt:lpstr>
      <vt:lpstr>Wingdings 2</vt:lpstr>
      <vt:lpstr>Pala</vt:lpstr>
      <vt:lpstr>PowerPoint-bemutató</vt:lpstr>
      <vt:lpstr>Trailer</vt:lpstr>
      <vt:lpstr>Készítői</vt:lpstr>
      <vt:lpstr>Évadok</vt:lpstr>
      <vt:lpstr>Kritika</vt:lpstr>
      <vt:lpstr>Rövid leírás</vt:lpstr>
      <vt:lpstr>Első évad</vt:lpstr>
      <vt:lpstr>Első évad</vt:lpstr>
      <vt:lpstr>Második évad</vt:lpstr>
      <vt:lpstr>Második évad</vt:lpstr>
      <vt:lpstr>Harmadik évad</vt:lpstr>
      <vt:lpstr>Harmadik évad</vt:lpstr>
      <vt:lpstr>Harmadik évad</vt:lpstr>
      <vt:lpstr>Karakterek</vt:lpstr>
      <vt:lpstr>Források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DIÁK</dc:creator>
  <cp:lastModifiedBy>DIÁK</cp:lastModifiedBy>
  <cp:revision>9</cp:revision>
  <dcterms:created xsi:type="dcterms:W3CDTF">2023-05-18T07:56:06Z</dcterms:created>
  <dcterms:modified xsi:type="dcterms:W3CDTF">2023-05-18T09:11:58Z</dcterms:modified>
</cp:coreProperties>
</file>